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418" r:id="rId3"/>
    <p:sldId id="363" r:id="rId4"/>
    <p:sldId id="450" r:id="rId5"/>
    <p:sldId id="447" r:id="rId6"/>
    <p:sldId id="448" r:id="rId7"/>
    <p:sldId id="452" r:id="rId8"/>
    <p:sldId id="454" r:id="rId9"/>
    <p:sldId id="455" r:id="rId10"/>
    <p:sldId id="457" r:id="rId11"/>
    <p:sldId id="458" r:id="rId12"/>
    <p:sldId id="449" r:id="rId13"/>
    <p:sldId id="348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Karla Regular" panose="020B0604020202020204" charset="0"/>
      <p:bold r:id="rId20"/>
      <p:boldItalic r:id="rId21"/>
    </p:embeddedFont>
    <p:embeddedFont>
      <p:font typeface="Nunito" panose="020B0604020202020204" charset="0"/>
      <p:regular r:id="rId22"/>
      <p:bold r:id="rId23"/>
      <p:italic r:id="rId24"/>
      <p:boldItalic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7D1900-AC4F-4A15-BEC6-FC9A572E3F83}">
  <a:tblStyle styleId="{7C7D1900-AC4F-4A15-BEC6-FC9A572E3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0" autoAdjust="0"/>
    <p:restoredTop sz="94472" autoAdjust="0"/>
  </p:normalViewPr>
  <p:slideViewPr>
    <p:cSldViewPr snapToGrid="0">
      <p:cViewPr varScale="1">
        <p:scale>
          <a:sx n="110" d="100"/>
          <a:sy n="110" d="100"/>
        </p:scale>
        <p:origin x="710" y="6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" name="Google Shape;2203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99960" y="826618"/>
            <a:ext cx="4287930" cy="3642388"/>
            <a:chOff x="4611450" y="3151300"/>
            <a:chExt cx="667725" cy="567200"/>
          </a:xfrm>
        </p:grpSpPr>
        <p:sp>
          <p:nvSpPr>
            <p:cNvPr id="10" name="Google Shape;10;p2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3080750" y="1003821"/>
            <a:ext cx="5781900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3080750" y="3610150"/>
            <a:ext cx="1591200" cy="4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 flipH="1">
            <a:off x="7641120" y="4577926"/>
            <a:ext cx="1051274" cy="787312"/>
            <a:chOff x="3585475" y="1537675"/>
            <a:chExt cx="649175" cy="486175"/>
          </a:xfrm>
        </p:grpSpPr>
        <p:sp>
          <p:nvSpPr>
            <p:cNvPr id="26" name="Google Shape;26;p2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/>
          <p:nvPr/>
        </p:nvSpPr>
        <p:spPr>
          <a:xfrm flipH="1">
            <a:off x="7937525" y="1510200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 flipH="1">
            <a:off x="8256002" y="1510202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1384" name="Google Shape;1384;p26"/>
          <p:cNvGrpSpPr/>
          <p:nvPr/>
        </p:nvGrpSpPr>
        <p:grpSpPr>
          <a:xfrm>
            <a:off x="359957" y="-418499"/>
            <a:ext cx="1051274" cy="787312"/>
            <a:chOff x="3585475" y="1537675"/>
            <a:chExt cx="649175" cy="486175"/>
          </a:xfrm>
        </p:grpSpPr>
        <p:sp>
          <p:nvSpPr>
            <p:cNvPr id="1385" name="Google Shape;1385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26"/>
          <p:cNvGrpSpPr/>
          <p:nvPr/>
        </p:nvGrpSpPr>
        <p:grpSpPr>
          <a:xfrm>
            <a:off x="7633694" y="4775189"/>
            <a:ext cx="1051274" cy="787312"/>
            <a:chOff x="3585475" y="1537675"/>
            <a:chExt cx="649175" cy="486175"/>
          </a:xfrm>
        </p:grpSpPr>
        <p:sp>
          <p:nvSpPr>
            <p:cNvPr id="1406" name="Google Shape;1406;p2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2_3_1">
    <p:bg>
      <p:bgPr>
        <a:solidFill>
          <a:schemeClr val="lt1"/>
        </a:solidFill>
        <a:effectLst/>
      </p:bgPr>
    </p:bg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5"/>
          <p:cNvSpPr/>
          <p:nvPr/>
        </p:nvSpPr>
        <p:spPr>
          <a:xfrm rot="10800000">
            <a:off x="-1633725" y="-1256389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1" name="Google Shape;2021;p35"/>
          <p:cNvSpPr/>
          <p:nvPr/>
        </p:nvSpPr>
        <p:spPr>
          <a:xfrm rot="10800000">
            <a:off x="8367144" y="4142370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2" name="Google Shape;2022;p35"/>
          <p:cNvGrpSpPr/>
          <p:nvPr/>
        </p:nvGrpSpPr>
        <p:grpSpPr>
          <a:xfrm rot="10800000" flipH="1">
            <a:off x="359957" y="4770143"/>
            <a:ext cx="1051274" cy="787312"/>
            <a:chOff x="3585475" y="1537675"/>
            <a:chExt cx="649175" cy="486175"/>
          </a:xfrm>
        </p:grpSpPr>
        <p:sp>
          <p:nvSpPr>
            <p:cNvPr id="2023" name="Google Shape;2023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35"/>
          <p:cNvGrpSpPr/>
          <p:nvPr/>
        </p:nvGrpSpPr>
        <p:grpSpPr>
          <a:xfrm rot="10800000" flipH="1">
            <a:off x="7633694" y="-423544"/>
            <a:ext cx="1051274" cy="787312"/>
            <a:chOff x="3585475" y="1537675"/>
            <a:chExt cx="649175" cy="486175"/>
          </a:xfrm>
        </p:grpSpPr>
        <p:sp>
          <p:nvSpPr>
            <p:cNvPr id="2044" name="Google Shape;2044;p35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5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5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5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5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5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5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5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5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5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5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5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5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5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5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5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5" name="Google Shape;2065;p36"/>
          <p:cNvGrpSpPr/>
          <p:nvPr/>
        </p:nvGrpSpPr>
        <p:grpSpPr>
          <a:xfrm>
            <a:off x="7230635" y="826618"/>
            <a:ext cx="4287930" cy="3642388"/>
            <a:chOff x="4611450" y="3151300"/>
            <a:chExt cx="667725" cy="567200"/>
          </a:xfrm>
        </p:grpSpPr>
        <p:sp>
          <p:nvSpPr>
            <p:cNvPr id="2066" name="Google Shape;2066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6"/>
          <p:cNvGrpSpPr/>
          <p:nvPr/>
        </p:nvGrpSpPr>
        <p:grpSpPr>
          <a:xfrm>
            <a:off x="-2374565" y="826618"/>
            <a:ext cx="4287930" cy="3642388"/>
            <a:chOff x="4611450" y="3151300"/>
            <a:chExt cx="667725" cy="567200"/>
          </a:xfrm>
        </p:grpSpPr>
        <p:sp>
          <p:nvSpPr>
            <p:cNvPr id="2080" name="Google Shape;2080;p36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3" name="Google Shape;2093;p36"/>
          <p:cNvSpPr/>
          <p:nvPr/>
        </p:nvSpPr>
        <p:spPr>
          <a:xfrm flipH="1">
            <a:off x="-969025" y="3816700"/>
            <a:ext cx="2148195" cy="2148195"/>
          </a:xfrm>
          <a:custGeom>
            <a:avLst/>
            <a:gdLst/>
            <a:ahLst/>
            <a:cxnLst/>
            <a:rect l="l" t="t" r="r" b="b"/>
            <a:pathLst>
              <a:path w="39478" h="39478" fill="none" extrusionOk="0">
                <a:moveTo>
                  <a:pt x="39477" y="19720"/>
                </a:moveTo>
                <a:lnTo>
                  <a:pt x="39477" y="19720"/>
                </a:lnTo>
                <a:lnTo>
                  <a:pt x="39438" y="20735"/>
                </a:lnTo>
                <a:lnTo>
                  <a:pt x="39360" y="21750"/>
                </a:lnTo>
                <a:lnTo>
                  <a:pt x="39243" y="22726"/>
                </a:lnTo>
                <a:lnTo>
                  <a:pt x="39087" y="23702"/>
                </a:lnTo>
                <a:lnTo>
                  <a:pt x="38853" y="24679"/>
                </a:lnTo>
                <a:lnTo>
                  <a:pt x="38579" y="25616"/>
                </a:lnTo>
                <a:lnTo>
                  <a:pt x="38267" y="26514"/>
                </a:lnTo>
                <a:lnTo>
                  <a:pt x="37915" y="27412"/>
                </a:lnTo>
                <a:lnTo>
                  <a:pt x="37525" y="28310"/>
                </a:lnTo>
                <a:lnTo>
                  <a:pt x="37095" y="29130"/>
                </a:lnTo>
                <a:lnTo>
                  <a:pt x="36627" y="29989"/>
                </a:lnTo>
                <a:lnTo>
                  <a:pt x="36119" y="30770"/>
                </a:lnTo>
                <a:lnTo>
                  <a:pt x="35573" y="31551"/>
                </a:lnTo>
                <a:lnTo>
                  <a:pt x="34987" y="32293"/>
                </a:lnTo>
                <a:lnTo>
                  <a:pt x="34362" y="32996"/>
                </a:lnTo>
                <a:lnTo>
                  <a:pt x="33698" y="33698"/>
                </a:lnTo>
                <a:lnTo>
                  <a:pt x="32995" y="34362"/>
                </a:lnTo>
                <a:lnTo>
                  <a:pt x="32293" y="34948"/>
                </a:lnTo>
                <a:lnTo>
                  <a:pt x="31551" y="35534"/>
                </a:lnTo>
                <a:lnTo>
                  <a:pt x="30770" y="36119"/>
                </a:lnTo>
                <a:lnTo>
                  <a:pt x="29989" y="36627"/>
                </a:lnTo>
                <a:lnTo>
                  <a:pt x="29130" y="37096"/>
                </a:lnTo>
                <a:lnTo>
                  <a:pt x="28310" y="37525"/>
                </a:lnTo>
                <a:lnTo>
                  <a:pt x="27412" y="37916"/>
                </a:lnTo>
                <a:lnTo>
                  <a:pt x="26514" y="38267"/>
                </a:lnTo>
                <a:lnTo>
                  <a:pt x="25615" y="38579"/>
                </a:lnTo>
                <a:lnTo>
                  <a:pt x="24678" y="38853"/>
                </a:lnTo>
                <a:lnTo>
                  <a:pt x="23702" y="39087"/>
                </a:lnTo>
                <a:lnTo>
                  <a:pt x="22765" y="39243"/>
                </a:lnTo>
                <a:lnTo>
                  <a:pt x="21750" y="39360"/>
                </a:lnTo>
                <a:lnTo>
                  <a:pt x="20774" y="39438"/>
                </a:lnTo>
                <a:lnTo>
                  <a:pt x="19758" y="39477"/>
                </a:lnTo>
                <a:lnTo>
                  <a:pt x="19758" y="39477"/>
                </a:lnTo>
                <a:lnTo>
                  <a:pt x="18743" y="39438"/>
                </a:lnTo>
                <a:lnTo>
                  <a:pt x="17728" y="39360"/>
                </a:lnTo>
                <a:lnTo>
                  <a:pt x="16752" y="39243"/>
                </a:lnTo>
                <a:lnTo>
                  <a:pt x="15776" y="39087"/>
                </a:lnTo>
                <a:lnTo>
                  <a:pt x="14799" y="38853"/>
                </a:lnTo>
                <a:lnTo>
                  <a:pt x="13862" y="38579"/>
                </a:lnTo>
                <a:lnTo>
                  <a:pt x="12964" y="38267"/>
                </a:lnTo>
                <a:lnTo>
                  <a:pt x="12066" y="37916"/>
                </a:lnTo>
                <a:lnTo>
                  <a:pt x="11168" y="37525"/>
                </a:lnTo>
                <a:lnTo>
                  <a:pt x="10348" y="37096"/>
                </a:lnTo>
                <a:lnTo>
                  <a:pt x="9489" y="36627"/>
                </a:lnTo>
                <a:lnTo>
                  <a:pt x="8708" y="36119"/>
                </a:lnTo>
                <a:lnTo>
                  <a:pt x="7927" y="35534"/>
                </a:lnTo>
                <a:lnTo>
                  <a:pt x="7185" y="34948"/>
                </a:lnTo>
                <a:lnTo>
                  <a:pt x="6482" y="34362"/>
                </a:lnTo>
                <a:lnTo>
                  <a:pt x="5779" y="33698"/>
                </a:lnTo>
                <a:lnTo>
                  <a:pt x="5116" y="32996"/>
                </a:lnTo>
                <a:lnTo>
                  <a:pt x="4530" y="32293"/>
                </a:lnTo>
                <a:lnTo>
                  <a:pt x="3905" y="31551"/>
                </a:lnTo>
                <a:lnTo>
                  <a:pt x="3358" y="30770"/>
                </a:lnTo>
                <a:lnTo>
                  <a:pt x="2851" y="29989"/>
                </a:lnTo>
                <a:lnTo>
                  <a:pt x="2382" y="29130"/>
                </a:lnTo>
                <a:lnTo>
                  <a:pt x="1953" y="28310"/>
                </a:lnTo>
                <a:lnTo>
                  <a:pt x="1562" y="27412"/>
                </a:lnTo>
                <a:lnTo>
                  <a:pt x="1211" y="26514"/>
                </a:lnTo>
                <a:lnTo>
                  <a:pt x="898" y="25616"/>
                </a:lnTo>
                <a:lnTo>
                  <a:pt x="625" y="24679"/>
                </a:lnTo>
                <a:lnTo>
                  <a:pt x="391" y="23702"/>
                </a:lnTo>
                <a:lnTo>
                  <a:pt x="235" y="22726"/>
                </a:lnTo>
                <a:lnTo>
                  <a:pt x="117" y="21750"/>
                </a:lnTo>
                <a:lnTo>
                  <a:pt x="39" y="20735"/>
                </a:lnTo>
                <a:lnTo>
                  <a:pt x="0" y="19720"/>
                </a:lnTo>
                <a:lnTo>
                  <a:pt x="0" y="19720"/>
                </a:lnTo>
                <a:lnTo>
                  <a:pt x="39" y="18704"/>
                </a:lnTo>
                <a:lnTo>
                  <a:pt x="117" y="17728"/>
                </a:lnTo>
                <a:lnTo>
                  <a:pt x="235" y="16713"/>
                </a:lnTo>
                <a:lnTo>
                  <a:pt x="391" y="15776"/>
                </a:lnTo>
                <a:lnTo>
                  <a:pt x="625" y="14800"/>
                </a:lnTo>
                <a:lnTo>
                  <a:pt x="898" y="13862"/>
                </a:lnTo>
                <a:lnTo>
                  <a:pt x="1211" y="12964"/>
                </a:lnTo>
                <a:lnTo>
                  <a:pt x="1562" y="12066"/>
                </a:lnTo>
                <a:lnTo>
                  <a:pt x="1953" y="11168"/>
                </a:lnTo>
                <a:lnTo>
                  <a:pt x="2382" y="10309"/>
                </a:lnTo>
                <a:lnTo>
                  <a:pt x="2851" y="9489"/>
                </a:lnTo>
                <a:lnTo>
                  <a:pt x="3358" y="8708"/>
                </a:lnTo>
                <a:lnTo>
                  <a:pt x="3905" y="7927"/>
                </a:lnTo>
                <a:lnTo>
                  <a:pt x="4530" y="7185"/>
                </a:lnTo>
                <a:lnTo>
                  <a:pt x="5116" y="6482"/>
                </a:lnTo>
                <a:lnTo>
                  <a:pt x="5779" y="5780"/>
                </a:lnTo>
                <a:lnTo>
                  <a:pt x="6482" y="5116"/>
                </a:lnTo>
                <a:lnTo>
                  <a:pt x="7185" y="4491"/>
                </a:lnTo>
                <a:lnTo>
                  <a:pt x="7927" y="3905"/>
                </a:lnTo>
                <a:lnTo>
                  <a:pt x="8708" y="3359"/>
                </a:lnTo>
                <a:lnTo>
                  <a:pt x="9489" y="2851"/>
                </a:lnTo>
                <a:lnTo>
                  <a:pt x="10348" y="2382"/>
                </a:lnTo>
                <a:lnTo>
                  <a:pt x="11168" y="1953"/>
                </a:lnTo>
                <a:lnTo>
                  <a:pt x="12066" y="1562"/>
                </a:lnTo>
                <a:lnTo>
                  <a:pt x="12964" y="1211"/>
                </a:lnTo>
                <a:lnTo>
                  <a:pt x="13862" y="899"/>
                </a:lnTo>
                <a:lnTo>
                  <a:pt x="14799" y="625"/>
                </a:lnTo>
                <a:lnTo>
                  <a:pt x="15776" y="391"/>
                </a:lnTo>
                <a:lnTo>
                  <a:pt x="16752" y="235"/>
                </a:lnTo>
                <a:lnTo>
                  <a:pt x="17728" y="118"/>
                </a:lnTo>
                <a:lnTo>
                  <a:pt x="18743" y="40"/>
                </a:lnTo>
                <a:lnTo>
                  <a:pt x="19758" y="1"/>
                </a:lnTo>
                <a:lnTo>
                  <a:pt x="19758" y="1"/>
                </a:lnTo>
                <a:lnTo>
                  <a:pt x="20774" y="40"/>
                </a:lnTo>
                <a:lnTo>
                  <a:pt x="21750" y="118"/>
                </a:lnTo>
                <a:lnTo>
                  <a:pt x="22765" y="235"/>
                </a:lnTo>
                <a:lnTo>
                  <a:pt x="23702" y="391"/>
                </a:lnTo>
                <a:lnTo>
                  <a:pt x="24678" y="625"/>
                </a:lnTo>
                <a:lnTo>
                  <a:pt x="25615" y="899"/>
                </a:lnTo>
                <a:lnTo>
                  <a:pt x="26514" y="1211"/>
                </a:lnTo>
                <a:lnTo>
                  <a:pt x="27412" y="1562"/>
                </a:lnTo>
                <a:lnTo>
                  <a:pt x="28310" y="1953"/>
                </a:lnTo>
                <a:lnTo>
                  <a:pt x="29130" y="2382"/>
                </a:lnTo>
                <a:lnTo>
                  <a:pt x="29989" y="2851"/>
                </a:lnTo>
                <a:lnTo>
                  <a:pt x="30770" y="3359"/>
                </a:lnTo>
                <a:lnTo>
                  <a:pt x="31551" y="3905"/>
                </a:lnTo>
                <a:lnTo>
                  <a:pt x="32293" y="4491"/>
                </a:lnTo>
                <a:lnTo>
                  <a:pt x="32995" y="5116"/>
                </a:lnTo>
                <a:lnTo>
                  <a:pt x="33698" y="5780"/>
                </a:lnTo>
                <a:lnTo>
                  <a:pt x="34362" y="6482"/>
                </a:lnTo>
                <a:lnTo>
                  <a:pt x="34987" y="7185"/>
                </a:lnTo>
                <a:lnTo>
                  <a:pt x="35573" y="7927"/>
                </a:lnTo>
                <a:lnTo>
                  <a:pt x="36119" y="8708"/>
                </a:lnTo>
                <a:lnTo>
                  <a:pt x="36627" y="9489"/>
                </a:lnTo>
                <a:lnTo>
                  <a:pt x="37095" y="10309"/>
                </a:lnTo>
                <a:lnTo>
                  <a:pt x="37525" y="11168"/>
                </a:lnTo>
                <a:lnTo>
                  <a:pt x="37915" y="12066"/>
                </a:lnTo>
                <a:lnTo>
                  <a:pt x="38267" y="12964"/>
                </a:lnTo>
                <a:lnTo>
                  <a:pt x="38579" y="13862"/>
                </a:lnTo>
                <a:lnTo>
                  <a:pt x="38853" y="14800"/>
                </a:lnTo>
                <a:lnTo>
                  <a:pt x="39087" y="15776"/>
                </a:lnTo>
                <a:lnTo>
                  <a:pt x="39243" y="16713"/>
                </a:lnTo>
                <a:lnTo>
                  <a:pt x="39360" y="17728"/>
                </a:lnTo>
                <a:lnTo>
                  <a:pt x="39438" y="18704"/>
                </a:lnTo>
                <a:lnTo>
                  <a:pt x="39477" y="19720"/>
                </a:lnTo>
                <a:lnTo>
                  <a:pt x="39477" y="19720"/>
                </a:lnTo>
                <a:close/>
              </a:path>
            </a:pathLst>
          </a:custGeom>
          <a:noFill/>
          <a:ln w="234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6"/>
          <p:cNvSpPr/>
          <p:nvPr/>
        </p:nvSpPr>
        <p:spPr>
          <a:xfrm flipH="1">
            <a:off x="8148019" y="-395873"/>
            <a:ext cx="1785851" cy="1785884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36"/>
          <p:cNvSpPr/>
          <p:nvPr/>
        </p:nvSpPr>
        <p:spPr>
          <a:xfrm flipH="1">
            <a:off x="7851617" y="623875"/>
            <a:ext cx="786451" cy="78728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36"/>
          <p:cNvGrpSpPr/>
          <p:nvPr/>
        </p:nvGrpSpPr>
        <p:grpSpPr>
          <a:xfrm>
            <a:off x="514482" y="518776"/>
            <a:ext cx="1051274" cy="787312"/>
            <a:chOff x="3585475" y="1537675"/>
            <a:chExt cx="649175" cy="486175"/>
          </a:xfrm>
        </p:grpSpPr>
        <p:sp>
          <p:nvSpPr>
            <p:cNvPr id="2097" name="Google Shape;2097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36"/>
          <p:cNvGrpSpPr/>
          <p:nvPr/>
        </p:nvGrpSpPr>
        <p:grpSpPr>
          <a:xfrm>
            <a:off x="7523332" y="3991726"/>
            <a:ext cx="1051274" cy="787312"/>
            <a:chOff x="3585475" y="1537675"/>
            <a:chExt cx="649175" cy="486175"/>
          </a:xfrm>
        </p:grpSpPr>
        <p:sp>
          <p:nvSpPr>
            <p:cNvPr id="2118" name="Google Shape;2118;p36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37"/>
          <p:cNvGrpSpPr/>
          <p:nvPr/>
        </p:nvGrpSpPr>
        <p:grpSpPr>
          <a:xfrm>
            <a:off x="7799282" y="2074226"/>
            <a:ext cx="1051274" cy="787312"/>
            <a:chOff x="3585475" y="1537675"/>
            <a:chExt cx="649175" cy="486175"/>
          </a:xfrm>
        </p:grpSpPr>
        <p:sp>
          <p:nvSpPr>
            <p:cNvPr id="2140" name="Google Shape;2140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0" name="Google Shape;2160;p37"/>
          <p:cNvGrpSpPr/>
          <p:nvPr/>
        </p:nvGrpSpPr>
        <p:grpSpPr>
          <a:xfrm>
            <a:off x="293445" y="2074226"/>
            <a:ext cx="1051274" cy="787312"/>
            <a:chOff x="3585475" y="1537675"/>
            <a:chExt cx="649175" cy="486175"/>
          </a:xfrm>
        </p:grpSpPr>
        <p:sp>
          <p:nvSpPr>
            <p:cNvPr id="2161" name="Google Shape;2161;p37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7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7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7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7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7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7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7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7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7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7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7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7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7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7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7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7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7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7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7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1" name="Google Shape;2181;p37"/>
          <p:cNvSpPr/>
          <p:nvPr/>
        </p:nvSpPr>
        <p:spPr>
          <a:xfrm>
            <a:off x="3227875" y="4385403"/>
            <a:ext cx="2688246" cy="2688296"/>
          </a:xfrm>
          <a:custGeom>
            <a:avLst/>
            <a:gdLst/>
            <a:ahLst/>
            <a:cxnLst/>
            <a:rect l="l" t="t" r="r" b="b"/>
            <a:pathLst>
              <a:path w="53730" h="53731" fill="none" extrusionOk="0">
                <a:moveTo>
                  <a:pt x="53730" y="26865"/>
                </a:moveTo>
                <a:lnTo>
                  <a:pt x="53730" y="26865"/>
                </a:lnTo>
                <a:lnTo>
                  <a:pt x="53691" y="28232"/>
                </a:lnTo>
                <a:lnTo>
                  <a:pt x="53613" y="29599"/>
                </a:lnTo>
                <a:lnTo>
                  <a:pt x="53418" y="30965"/>
                </a:lnTo>
                <a:lnTo>
                  <a:pt x="53183" y="32293"/>
                </a:lnTo>
                <a:lnTo>
                  <a:pt x="52910" y="33582"/>
                </a:lnTo>
                <a:lnTo>
                  <a:pt x="52520" y="34870"/>
                </a:lnTo>
                <a:lnTo>
                  <a:pt x="52129" y="36120"/>
                </a:lnTo>
                <a:lnTo>
                  <a:pt x="51621" y="37330"/>
                </a:lnTo>
                <a:lnTo>
                  <a:pt x="51075" y="38502"/>
                </a:lnTo>
                <a:lnTo>
                  <a:pt x="50489" y="39673"/>
                </a:lnTo>
                <a:lnTo>
                  <a:pt x="49864" y="40805"/>
                </a:lnTo>
                <a:lnTo>
                  <a:pt x="49161" y="41899"/>
                </a:lnTo>
                <a:lnTo>
                  <a:pt x="48420" y="42953"/>
                </a:lnTo>
                <a:lnTo>
                  <a:pt x="47600" y="43968"/>
                </a:lnTo>
                <a:lnTo>
                  <a:pt x="46780" y="44944"/>
                </a:lnTo>
                <a:lnTo>
                  <a:pt x="45881" y="45882"/>
                </a:lnTo>
                <a:lnTo>
                  <a:pt x="44944" y="46741"/>
                </a:lnTo>
                <a:lnTo>
                  <a:pt x="43968" y="47600"/>
                </a:lnTo>
                <a:lnTo>
                  <a:pt x="42953" y="48381"/>
                </a:lnTo>
                <a:lnTo>
                  <a:pt x="41899" y="49161"/>
                </a:lnTo>
                <a:lnTo>
                  <a:pt x="40805" y="49825"/>
                </a:lnTo>
                <a:lnTo>
                  <a:pt x="39673" y="50489"/>
                </a:lnTo>
                <a:lnTo>
                  <a:pt x="38501" y="51075"/>
                </a:lnTo>
                <a:lnTo>
                  <a:pt x="37330" y="51621"/>
                </a:lnTo>
                <a:lnTo>
                  <a:pt x="36120" y="52090"/>
                </a:lnTo>
                <a:lnTo>
                  <a:pt x="34870" y="52520"/>
                </a:lnTo>
                <a:lnTo>
                  <a:pt x="33581" y="52871"/>
                </a:lnTo>
                <a:lnTo>
                  <a:pt x="32293" y="53183"/>
                </a:lnTo>
                <a:lnTo>
                  <a:pt x="30965" y="53418"/>
                </a:lnTo>
                <a:lnTo>
                  <a:pt x="29638" y="53613"/>
                </a:lnTo>
                <a:lnTo>
                  <a:pt x="28271" y="53691"/>
                </a:lnTo>
                <a:lnTo>
                  <a:pt x="26865" y="53730"/>
                </a:lnTo>
                <a:lnTo>
                  <a:pt x="26865" y="53730"/>
                </a:lnTo>
                <a:lnTo>
                  <a:pt x="25499" y="53691"/>
                </a:lnTo>
                <a:lnTo>
                  <a:pt x="24132" y="53613"/>
                </a:lnTo>
                <a:lnTo>
                  <a:pt x="22765" y="53418"/>
                </a:lnTo>
                <a:lnTo>
                  <a:pt x="21477" y="53183"/>
                </a:lnTo>
                <a:lnTo>
                  <a:pt x="20149" y="52871"/>
                </a:lnTo>
                <a:lnTo>
                  <a:pt x="18900" y="52520"/>
                </a:lnTo>
                <a:lnTo>
                  <a:pt x="17650" y="52090"/>
                </a:lnTo>
                <a:lnTo>
                  <a:pt x="16401" y="51621"/>
                </a:lnTo>
                <a:lnTo>
                  <a:pt x="15229" y="51075"/>
                </a:lnTo>
                <a:lnTo>
                  <a:pt x="14058" y="50489"/>
                </a:lnTo>
                <a:lnTo>
                  <a:pt x="12925" y="49825"/>
                </a:lnTo>
                <a:lnTo>
                  <a:pt x="11832" y="49161"/>
                </a:lnTo>
                <a:lnTo>
                  <a:pt x="10778" y="48381"/>
                </a:lnTo>
                <a:lnTo>
                  <a:pt x="9762" y="47600"/>
                </a:lnTo>
                <a:lnTo>
                  <a:pt x="8825" y="46741"/>
                </a:lnTo>
                <a:lnTo>
                  <a:pt x="7888" y="45882"/>
                </a:lnTo>
                <a:lnTo>
                  <a:pt x="6990" y="44944"/>
                </a:lnTo>
                <a:lnTo>
                  <a:pt x="6131" y="43968"/>
                </a:lnTo>
                <a:lnTo>
                  <a:pt x="5350" y="42953"/>
                </a:lnTo>
                <a:lnTo>
                  <a:pt x="4608" y="41899"/>
                </a:lnTo>
                <a:lnTo>
                  <a:pt x="3905" y="40805"/>
                </a:lnTo>
                <a:lnTo>
                  <a:pt x="3242" y="39673"/>
                </a:lnTo>
                <a:lnTo>
                  <a:pt x="2656" y="38502"/>
                </a:lnTo>
                <a:lnTo>
                  <a:pt x="2109" y="37330"/>
                </a:lnTo>
                <a:lnTo>
                  <a:pt x="1641" y="36120"/>
                </a:lnTo>
                <a:lnTo>
                  <a:pt x="1211" y="34870"/>
                </a:lnTo>
                <a:lnTo>
                  <a:pt x="860" y="33582"/>
                </a:lnTo>
                <a:lnTo>
                  <a:pt x="547" y="32293"/>
                </a:lnTo>
                <a:lnTo>
                  <a:pt x="313" y="30965"/>
                </a:lnTo>
                <a:lnTo>
                  <a:pt x="157" y="29599"/>
                </a:lnTo>
                <a:lnTo>
                  <a:pt x="40" y="28232"/>
                </a:lnTo>
                <a:lnTo>
                  <a:pt x="1" y="26865"/>
                </a:lnTo>
                <a:lnTo>
                  <a:pt x="1" y="26865"/>
                </a:lnTo>
                <a:lnTo>
                  <a:pt x="40" y="25499"/>
                </a:lnTo>
                <a:lnTo>
                  <a:pt x="157" y="24132"/>
                </a:lnTo>
                <a:lnTo>
                  <a:pt x="313" y="22765"/>
                </a:lnTo>
                <a:lnTo>
                  <a:pt x="547" y="21438"/>
                </a:lnTo>
                <a:lnTo>
                  <a:pt x="860" y="20149"/>
                </a:lnTo>
                <a:lnTo>
                  <a:pt x="1211" y="18861"/>
                </a:lnTo>
                <a:lnTo>
                  <a:pt x="1641" y="17611"/>
                </a:lnTo>
                <a:lnTo>
                  <a:pt x="2109" y="16401"/>
                </a:lnTo>
                <a:lnTo>
                  <a:pt x="2656" y="15229"/>
                </a:lnTo>
                <a:lnTo>
                  <a:pt x="3242" y="14058"/>
                </a:lnTo>
                <a:lnTo>
                  <a:pt x="3905" y="12926"/>
                </a:lnTo>
                <a:lnTo>
                  <a:pt x="4608" y="11832"/>
                </a:lnTo>
                <a:lnTo>
                  <a:pt x="5350" y="10778"/>
                </a:lnTo>
                <a:lnTo>
                  <a:pt x="6131" y="9763"/>
                </a:lnTo>
                <a:lnTo>
                  <a:pt x="6990" y="8786"/>
                </a:lnTo>
                <a:lnTo>
                  <a:pt x="7888" y="7849"/>
                </a:lnTo>
                <a:lnTo>
                  <a:pt x="8825" y="6990"/>
                </a:lnTo>
                <a:lnTo>
                  <a:pt x="9762" y="6131"/>
                </a:lnTo>
                <a:lnTo>
                  <a:pt x="10778" y="5350"/>
                </a:lnTo>
                <a:lnTo>
                  <a:pt x="11832" y="4569"/>
                </a:lnTo>
                <a:lnTo>
                  <a:pt x="12925" y="3906"/>
                </a:lnTo>
                <a:lnTo>
                  <a:pt x="14058" y="3242"/>
                </a:lnTo>
                <a:lnTo>
                  <a:pt x="15229" y="2656"/>
                </a:lnTo>
                <a:lnTo>
                  <a:pt x="16401" y="2109"/>
                </a:lnTo>
                <a:lnTo>
                  <a:pt x="17650" y="1641"/>
                </a:lnTo>
                <a:lnTo>
                  <a:pt x="18900" y="1211"/>
                </a:lnTo>
                <a:lnTo>
                  <a:pt x="20149" y="860"/>
                </a:lnTo>
                <a:lnTo>
                  <a:pt x="21477" y="547"/>
                </a:lnTo>
                <a:lnTo>
                  <a:pt x="22765" y="313"/>
                </a:lnTo>
                <a:lnTo>
                  <a:pt x="24132" y="118"/>
                </a:lnTo>
                <a:lnTo>
                  <a:pt x="25499" y="40"/>
                </a:lnTo>
                <a:lnTo>
                  <a:pt x="26865" y="1"/>
                </a:lnTo>
                <a:lnTo>
                  <a:pt x="26865" y="1"/>
                </a:lnTo>
                <a:lnTo>
                  <a:pt x="28271" y="40"/>
                </a:lnTo>
                <a:lnTo>
                  <a:pt x="29638" y="118"/>
                </a:lnTo>
                <a:lnTo>
                  <a:pt x="30965" y="313"/>
                </a:lnTo>
                <a:lnTo>
                  <a:pt x="32293" y="547"/>
                </a:lnTo>
                <a:lnTo>
                  <a:pt x="33581" y="860"/>
                </a:lnTo>
                <a:lnTo>
                  <a:pt x="34870" y="1211"/>
                </a:lnTo>
                <a:lnTo>
                  <a:pt x="36120" y="1641"/>
                </a:lnTo>
                <a:lnTo>
                  <a:pt x="37330" y="2109"/>
                </a:lnTo>
                <a:lnTo>
                  <a:pt x="38501" y="2656"/>
                </a:lnTo>
                <a:lnTo>
                  <a:pt x="39673" y="3242"/>
                </a:lnTo>
                <a:lnTo>
                  <a:pt x="40805" y="3906"/>
                </a:lnTo>
                <a:lnTo>
                  <a:pt x="41899" y="4569"/>
                </a:lnTo>
                <a:lnTo>
                  <a:pt x="42953" y="5350"/>
                </a:lnTo>
                <a:lnTo>
                  <a:pt x="43968" y="6131"/>
                </a:lnTo>
                <a:lnTo>
                  <a:pt x="44944" y="6990"/>
                </a:lnTo>
                <a:lnTo>
                  <a:pt x="45881" y="7849"/>
                </a:lnTo>
                <a:lnTo>
                  <a:pt x="46780" y="8786"/>
                </a:lnTo>
                <a:lnTo>
                  <a:pt x="47600" y="9763"/>
                </a:lnTo>
                <a:lnTo>
                  <a:pt x="48420" y="10778"/>
                </a:lnTo>
                <a:lnTo>
                  <a:pt x="49161" y="11832"/>
                </a:lnTo>
                <a:lnTo>
                  <a:pt x="49864" y="12926"/>
                </a:lnTo>
                <a:lnTo>
                  <a:pt x="50489" y="14058"/>
                </a:lnTo>
                <a:lnTo>
                  <a:pt x="51075" y="15229"/>
                </a:lnTo>
                <a:lnTo>
                  <a:pt x="51621" y="16401"/>
                </a:lnTo>
                <a:lnTo>
                  <a:pt x="52129" y="17611"/>
                </a:lnTo>
                <a:lnTo>
                  <a:pt x="52520" y="18861"/>
                </a:lnTo>
                <a:lnTo>
                  <a:pt x="52910" y="20149"/>
                </a:lnTo>
                <a:lnTo>
                  <a:pt x="53183" y="21438"/>
                </a:lnTo>
                <a:lnTo>
                  <a:pt x="53418" y="22765"/>
                </a:lnTo>
                <a:lnTo>
                  <a:pt x="53613" y="24132"/>
                </a:lnTo>
                <a:lnTo>
                  <a:pt x="53691" y="25499"/>
                </a:lnTo>
                <a:lnTo>
                  <a:pt x="53730" y="26865"/>
                </a:lnTo>
                <a:lnTo>
                  <a:pt x="53730" y="26865"/>
                </a:lnTo>
                <a:close/>
              </a:path>
            </a:pathLst>
          </a:custGeom>
          <a:noFill/>
          <a:ln w="23425" cap="rnd" cmpd="sng">
            <a:solidFill>
              <a:srgbClr val="FF314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2" name="Google Shape;2182;p37"/>
          <p:cNvGrpSpPr/>
          <p:nvPr/>
        </p:nvGrpSpPr>
        <p:grpSpPr>
          <a:xfrm>
            <a:off x="2399960" y="871118"/>
            <a:ext cx="4287930" cy="3642388"/>
            <a:chOff x="4611450" y="3151300"/>
            <a:chExt cx="667725" cy="567200"/>
          </a:xfrm>
        </p:grpSpPr>
        <p:sp>
          <p:nvSpPr>
            <p:cNvPr id="2183" name="Google Shape;2183;p37"/>
            <p:cNvSpPr/>
            <p:nvPr/>
          </p:nvSpPr>
          <p:spPr>
            <a:xfrm>
              <a:off x="47032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1" y="1"/>
                  </a:moveTo>
                  <a:lnTo>
                    <a:pt x="1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7"/>
            <p:cNvSpPr/>
            <p:nvPr/>
          </p:nvSpPr>
          <p:spPr>
            <a:xfrm>
              <a:off x="47842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7"/>
            <p:cNvSpPr/>
            <p:nvPr/>
          </p:nvSpPr>
          <p:spPr>
            <a:xfrm>
              <a:off x="48642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7"/>
            <p:cNvSpPr/>
            <p:nvPr/>
          </p:nvSpPr>
          <p:spPr>
            <a:xfrm>
              <a:off x="494530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7"/>
            <p:cNvSpPr/>
            <p:nvPr/>
          </p:nvSpPr>
          <p:spPr>
            <a:xfrm>
              <a:off x="502632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7"/>
            <p:cNvSpPr/>
            <p:nvPr/>
          </p:nvSpPr>
          <p:spPr>
            <a:xfrm>
              <a:off x="5107350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7"/>
            <p:cNvSpPr/>
            <p:nvPr/>
          </p:nvSpPr>
          <p:spPr>
            <a:xfrm>
              <a:off x="5188375" y="3151300"/>
              <a:ext cx="25" cy="567200"/>
            </a:xfrm>
            <a:custGeom>
              <a:avLst/>
              <a:gdLst/>
              <a:ahLst/>
              <a:cxnLst/>
              <a:rect l="l" t="t" r="r" b="b"/>
              <a:pathLst>
                <a:path w="1" h="22688" fill="none" extrusionOk="0">
                  <a:moveTo>
                    <a:pt x="0" y="1"/>
                  </a:moveTo>
                  <a:lnTo>
                    <a:pt x="0" y="22687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7"/>
            <p:cNvSpPr/>
            <p:nvPr/>
          </p:nvSpPr>
          <p:spPr>
            <a:xfrm>
              <a:off x="4611450" y="363355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7"/>
            <p:cNvSpPr/>
            <p:nvPr/>
          </p:nvSpPr>
          <p:spPr>
            <a:xfrm>
              <a:off x="4611450" y="35525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7"/>
            <p:cNvSpPr/>
            <p:nvPr/>
          </p:nvSpPr>
          <p:spPr>
            <a:xfrm>
              <a:off x="4611450" y="34715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7"/>
            <p:cNvSpPr/>
            <p:nvPr/>
          </p:nvSpPr>
          <p:spPr>
            <a:xfrm>
              <a:off x="4611450" y="339047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0"/>
                  </a:moveTo>
                  <a:lnTo>
                    <a:pt x="26709" y="0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7"/>
            <p:cNvSpPr/>
            <p:nvPr/>
          </p:nvSpPr>
          <p:spPr>
            <a:xfrm>
              <a:off x="4611450" y="3310425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7"/>
            <p:cNvSpPr/>
            <p:nvPr/>
          </p:nvSpPr>
          <p:spPr>
            <a:xfrm>
              <a:off x="4611450" y="3229400"/>
              <a:ext cx="667725" cy="25"/>
            </a:xfrm>
            <a:custGeom>
              <a:avLst/>
              <a:gdLst/>
              <a:ahLst/>
              <a:cxnLst/>
              <a:rect l="l" t="t" r="r" b="b"/>
              <a:pathLst>
                <a:path w="26709" h="1" fill="none" extrusionOk="0">
                  <a:moveTo>
                    <a:pt x="0" y="1"/>
                  </a:moveTo>
                  <a:lnTo>
                    <a:pt x="26709" y="1"/>
                  </a:lnTo>
                </a:path>
              </a:pathLst>
            </a:custGeom>
            <a:noFill/>
            <a:ln w="78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6" name="Google Shape;2196;p37"/>
          <p:cNvSpPr/>
          <p:nvPr/>
        </p:nvSpPr>
        <p:spPr>
          <a:xfrm>
            <a:off x="3161643" y="-1861624"/>
            <a:ext cx="2820666" cy="2823640"/>
          </a:xfrm>
          <a:custGeom>
            <a:avLst/>
            <a:gdLst/>
            <a:ahLst/>
            <a:cxnLst/>
            <a:rect l="l" t="t" r="r" b="b"/>
            <a:pathLst>
              <a:path w="36979" h="37018" extrusionOk="0">
                <a:moveTo>
                  <a:pt x="18509" y="1"/>
                </a:moveTo>
                <a:lnTo>
                  <a:pt x="17533" y="40"/>
                </a:lnTo>
                <a:lnTo>
                  <a:pt x="16595" y="118"/>
                </a:lnTo>
                <a:lnTo>
                  <a:pt x="15697" y="235"/>
                </a:lnTo>
                <a:lnTo>
                  <a:pt x="14760" y="391"/>
                </a:lnTo>
                <a:lnTo>
                  <a:pt x="13862" y="586"/>
                </a:lnTo>
                <a:lnTo>
                  <a:pt x="13003" y="860"/>
                </a:lnTo>
                <a:lnTo>
                  <a:pt x="12144" y="1133"/>
                </a:lnTo>
                <a:lnTo>
                  <a:pt x="11285" y="1484"/>
                </a:lnTo>
                <a:lnTo>
                  <a:pt x="10465" y="1836"/>
                </a:lnTo>
                <a:lnTo>
                  <a:pt x="9684" y="2265"/>
                </a:lnTo>
                <a:lnTo>
                  <a:pt x="8903" y="2695"/>
                </a:lnTo>
                <a:lnTo>
                  <a:pt x="8161" y="3163"/>
                </a:lnTo>
                <a:lnTo>
                  <a:pt x="7419" y="3671"/>
                </a:lnTo>
                <a:lnTo>
                  <a:pt x="6755" y="4257"/>
                </a:lnTo>
                <a:lnTo>
                  <a:pt x="6053" y="4803"/>
                </a:lnTo>
                <a:lnTo>
                  <a:pt x="5428" y="5428"/>
                </a:lnTo>
                <a:lnTo>
                  <a:pt x="4803" y="6092"/>
                </a:lnTo>
                <a:lnTo>
                  <a:pt x="4217" y="6756"/>
                </a:lnTo>
                <a:lnTo>
                  <a:pt x="3671" y="7459"/>
                </a:lnTo>
                <a:lnTo>
                  <a:pt x="3163" y="8162"/>
                </a:lnTo>
                <a:lnTo>
                  <a:pt x="2695" y="8903"/>
                </a:lnTo>
                <a:lnTo>
                  <a:pt x="2226" y="9684"/>
                </a:lnTo>
                <a:lnTo>
                  <a:pt x="1836" y="10504"/>
                </a:lnTo>
                <a:lnTo>
                  <a:pt x="1445" y="11324"/>
                </a:lnTo>
                <a:lnTo>
                  <a:pt x="1133" y="12144"/>
                </a:lnTo>
                <a:lnTo>
                  <a:pt x="820" y="13003"/>
                </a:lnTo>
                <a:lnTo>
                  <a:pt x="586" y="13901"/>
                </a:lnTo>
                <a:lnTo>
                  <a:pt x="391" y="14800"/>
                </a:lnTo>
                <a:lnTo>
                  <a:pt x="235" y="15698"/>
                </a:lnTo>
                <a:lnTo>
                  <a:pt x="117" y="16635"/>
                </a:lnTo>
                <a:lnTo>
                  <a:pt x="39" y="17572"/>
                </a:lnTo>
                <a:lnTo>
                  <a:pt x="0" y="18509"/>
                </a:lnTo>
                <a:lnTo>
                  <a:pt x="39" y="19446"/>
                </a:lnTo>
                <a:lnTo>
                  <a:pt x="117" y="20383"/>
                </a:lnTo>
                <a:lnTo>
                  <a:pt x="235" y="21320"/>
                </a:lnTo>
                <a:lnTo>
                  <a:pt x="391" y="22219"/>
                </a:lnTo>
                <a:lnTo>
                  <a:pt x="586" y="23117"/>
                </a:lnTo>
                <a:lnTo>
                  <a:pt x="820" y="24015"/>
                </a:lnTo>
                <a:lnTo>
                  <a:pt x="1133" y="24874"/>
                </a:lnTo>
                <a:lnTo>
                  <a:pt x="1445" y="25694"/>
                </a:lnTo>
                <a:lnTo>
                  <a:pt x="1836" y="26514"/>
                </a:lnTo>
                <a:lnTo>
                  <a:pt x="2226" y="27334"/>
                </a:lnTo>
                <a:lnTo>
                  <a:pt x="2695" y="28115"/>
                </a:lnTo>
                <a:lnTo>
                  <a:pt x="3163" y="28857"/>
                </a:lnTo>
                <a:lnTo>
                  <a:pt x="3671" y="29559"/>
                </a:lnTo>
                <a:lnTo>
                  <a:pt x="4217" y="30262"/>
                </a:lnTo>
                <a:lnTo>
                  <a:pt x="4803" y="30926"/>
                </a:lnTo>
                <a:lnTo>
                  <a:pt x="5428" y="31590"/>
                </a:lnTo>
                <a:lnTo>
                  <a:pt x="6053" y="32215"/>
                </a:lnTo>
                <a:lnTo>
                  <a:pt x="6755" y="32761"/>
                </a:lnTo>
                <a:lnTo>
                  <a:pt x="7419" y="33347"/>
                </a:lnTo>
                <a:lnTo>
                  <a:pt x="8161" y="33855"/>
                </a:lnTo>
                <a:lnTo>
                  <a:pt x="8903" y="34323"/>
                </a:lnTo>
                <a:lnTo>
                  <a:pt x="9684" y="34753"/>
                </a:lnTo>
                <a:lnTo>
                  <a:pt x="10465" y="35182"/>
                </a:lnTo>
                <a:lnTo>
                  <a:pt x="11285" y="35534"/>
                </a:lnTo>
                <a:lnTo>
                  <a:pt x="12144" y="35885"/>
                </a:lnTo>
                <a:lnTo>
                  <a:pt x="13003" y="36158"/>
                </a:lnTo>
                <a:lnTo>
                  <a:pt x="13862" y="36432"/>
                </a:lnTo>
                <a:lnTo>
                  <a:pt x="14760" y="36627"/>
                </a:lnTo>
                <a:lnTo>
                  <a:pt x="15697" y="36783"/>
                </a:lnTo>
                <a:lnTo>
                  <a:pt x="16595" y="36900"/>
                </a:lnTo>
                <a:lnTo>
                  <a:pt x="17533" y="36978"/>
                </a:lnTo>
                <a:lnTo>
                  <a:pt x="18509" y="37018"/>
                </a:lnTo>
                <a:lnTo>
                  <a:pt x="19446" y="36978"/>
                </a:lnTo>
                <a:lnTo>
                  <a:pt x="20383" y="36900"/>
                </a:lnTo>
                <a:lnTo>
                  <a:pt x="21320" y="36783"/>
                </a:lnTo>
                <a:lnTo>
                  <a:pt x="22218" y="36627"/>
                </a:lnTo>
                <a:lnTo>
                  <a:pt x="23116" y="36432"/>
                </a:lnTo>
                <a:lnTo>
                  <a:pt x="24015" y="36158"/>
                </a:lnTo>
                <a:lnTo>
                  <a:pt x="24874" y="35885"/>
                </a:lnTo>
                <a:lnTo>
                  <a:pt x="25694" y="35534"/>
                </a:lnTo>
                <a:lnTo>
                  <a:pt x="26514" y="35182"/>
                </a:lnTo>
                <a:lnTo>
                  <a:pt x="27334" y="34753"/>
                </a:lnTo>
                <a:lnTo>
                  <a:pt x="28075" y="34323"/>
                </a:lnTo>
                <a:lnTo>
                  <a:pt x="28856" y="33855"/>
                </a:lnTo>
                <a:lnTo>
                  <a:pt x="29559" y="33347"/>
                </a:lnTo>
                <a:lnTo>
                  <a:pt x="30262" y="32761"/>
                </a:lnTo>
                <a:lnTo>
                  <a:pt x="30926" y="32215"/>
                </a:lnTo>
                <a:lnTo>
                  <a:pt x="31590" y="31590"/>
                </a:lnTo>
                <a:lnTo>
                  <a:pt x="32175" y="30926"/>
                </a:lnTo>
                <a:lnTo>
                  <a:pt x="32761" y="30262"/>
                </a:lnTo>
                <a:lnTo>
                  <a:pt x="33308" y="29559"/>
                </a:lnTo>
                <a:lnTo>
                  <a:pt x="33855" y="28857"/>
                </a:lnTo>
                <a:lnTo>
                  <a:pt x="34323" y="28115"/>
                </a:lnTo>
                <a:lnTo>
                  <a:pt x="34753" y="27334"/>
                </a:lnTo>
                <a:lnTo>
                  <a:pt x="35182" y="26514"/>
                </a:lnTo>
                <a:lnTo>
                  <a:pt x="35534" y="25694"/>
                </a:lnTo>
                <a:lnTo>
                  <a:pt x="35885" y="24874"/>
                </a:lnTo>
                <a:lnTo>
                  <a:pt x="36158" y="24015"/>
                </a:lnTo>
                <a:lnTo>
                  <a:pt x="36432" y="23117"/>
                </a:lnTo>
                <a:lnTo>
                  <a:pt x="36627" y="22219"/>
                </a:lnTo>
                <a:lnTo>
                  <a:pt x="36783" y="21320"/>
                </a:lnTo>
                <a:lnTo>
                  <a:pt x="36900" y="20383"/>
                </a:lnTo>
                <a:lnTo>
                  <a:pt x="36978" y="19446"/>
                </a:lnTo>
                <a:lnTo>
                  <a:pt x="36978" y="18509"/>
                </a:lnTo>
                <a:lnTo>
                  <a:pt x="36978" y="17572"/>
                </a:lnTo>
                <a:lnTo>
                  <a:pt x="36900" y="16635"/>
                </a:lnTo>
                <a:lnTo>
                  <a:pt x="36783" y="15698"/>
                </a:lnTo>
                <a:lnTo>
                  <a:pt x="36627" y="14800"/>
                </a:lnTo>
                <a:lnTo>
                  <a:pt x="36432" y="13901"/>
                </a:lnTo>
                <a:lnTo>
                  <a:pt x="36158" y="13003"/>
                </a:lnTo>
                <a:lnTo>
                  <a:pt x="35885" y="12144"/>
                </a:lnTo>
                <a:lnTo>
                  <a:pt x="35534" y="11324"/>
                </a:lnTo>
                <a:lnTo>
                  <a:pt x="35182" y="10504"/>
                </a:lnTo>
                <a:lnTo>
                  <a:pt x="34753" y="9684"/>
                </a:lnTo>
                <a:lnTo>
                  <a:pt x="34323" y="8903"/>
                </a:lnTo>
                <a:lnTo>
                  <a:pt x="33855" y="8162"/>
                </a:lnTo>
                <a:lnTo>
                  <a:pt x="33308" y="7459"/>
                </a:lnTo>
                <a:lnTo>
                  <a:pt x="32761" y="6756"/>
                </a:lnTo>
                <a:lnTo>
                  <a:pt x="32175" y="6092"/>
                </a:lnTo>
                <a:lnTo>
                  <a:pt x="31590" y="5428"/>
                </a:lnTo>
                <a:lnTo>
                  <a:pt x="30926" y="4803"/>
                </a:lnTo>
                <a:lnTo>
                  <a:pt x="30262" y="4257"/>
                </a:lnTo>
                <a:lnTo>
                  <a:pt x="29559" y="3671"/>
                </a:lnTo>
                <a:lnTo>
                  <a:pt x="28856" y="3163"/>
                </a:lnTo>
                <a:lnTo>
                  <a:pt x="28075" y="2695"/>
                </a:lnTo>
                <a:lnTo>
                  <a:pt x="27334" y="2265"/>
                </a:lnTo>
                <a:lnTo>
                  <a:pt x="26514" y="1836"/>
                </a:lnTo>
                <a:lnTo>
                  <a:pt x="25694" y="1484"/>
                </a:lnTo>
                <a:lnTo>
                  <a:pt x="24874" y="1133"/>
                </a:lnTo>
                <a:lnTo>
                  <a:pt x="24015" y="860"/>
                </a:lnTo>
                <a:lnTo>
                  <a:pt x="23116" y="586"/>
                </a:lnTo>
                <a:lnTo>
                  <a:pt x="22218" y="391"/>
                </a:lnTo>
                <a:lnTo>
                  <a:pt x="21320" y="235"/>
                </a:lnTo>
                <a:lnTo>
                  <a:pt x="20383" y="118"/>
                </a:lnTo>
                <a:lnTo>
                  <a:pt x="19446" y="40"/>
                </a:lnTo>
                <a:lnTo>
                  <a:pt x="18509" y="1"/>
                </a:lnTo>
                <a:close/>
              </a:path>
            </a:pathLst>
          </a:custGeom>
          <a:solidFill>
            <a:srgbClr val="FFB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4953000" y="4629150"/>
            <a:ext cx="43434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www.pantechsolutions.net</a:t>
            </a:r>
          </a:p>
          <a:p>
            <a:pPr>
              <a:defRPr/>
            </a:pPr>
            <a:r>
              <a:rPr lang="en-US" dirty="0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09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rla Regular"/>
              <a:buNone/>
              <a:defRPr sz="34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2" r:id="rId3"/>
    <p:sldLayoutId id="2147483681" r:id="rId4"/>
    <p:sldLayoutId id="2147483682" r:id="rId5"/>
    <p:sldLayoutId id="2147483683" r:id="rId6"/>
    <p:sldLayoutId id="214748368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40"/>
          <p:cNvSpPr txBox="1">
            <a:spLocks noGrp="1"/>
          </p:cNvSpPr>
          <p:nvPr>
            <p:ph type="ctrTitle"/>
          </p:nvPr>
        </p:nvSpPr>
        <p:spPr>
          <a:xfrm>
            <a:off x="1873037" y="312994"/>
            <a:ext cx="6736302" cy="26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dirty="0" smtClean="0"/>
              <a:t>Home automation using </a:t>
            </a:r>
            <a:r>
              <a:rPr lang="en-US" sz="4000" dirty="0" err="1" smtClean="0"/>
              <a:t>NodeMCU</a:t>
            </a:r>
            <a:endParaRPr sz="4000" dirty="0"/>
          </a:p>
        </p:txBody>
      </p:sp>
      <p:sp>
        <p:nvSpPr>
          <p:cNvPr id="2206" name="Google Shape;2206;p40"/>
          <p:cNvSpPr txBox="1">
            <a:spLocks noGrp="1"/>
          </p:cNvSpPr>
          <p:nvPr>
            <p:ph type="subTitle" idx="1"/>
          </p:nvPr>
        </p:nvSpPr>
        <p:spPr>
          <a:xfrm>
            <a:off x="3241963" y="3620121"/>
            <a:ext cx="5140037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600" dirty="0"/>
              <a:t>EMBEDDED SYSTEM </a:t>
            </a:r>
            <a:r>
              <a:rPr lang="en" sz="1600" dirty="0" smtClean="0"/>
              <a:t>DESIGN &amp; IoT-Master Class</a:t>
            </a:r>
            <a:endParaRPr sz="1600" dirty="0"/>
          </a:p>
        </p:txBody>
      </p:sp>
      <p:sp>
        <p:nvSpPr>
          <p:cNvPr id="2208" name="Google Shape;2208;p40"/>
          <p:cNvSpPr/>
          <p:nvPr/>
        </p:nvSpPr>
        <p:spPr>
          <a:xfrm flipH="1">
            <a:off x="-77280" y="4354934"/>
            <a:ext cx="2785365" cy="2785308"/>
          </a:xfrm>
          <a:custGeom>
            <a:avLst/>
            <a:gdLst/>
            <a:ahLst/>
            <a:cxnLst/>
            <a:rect l="l" t="t" r="r" b="b"/>
            <a:pathLst>
              <a:path w="48967" h="48966" extrusionOk="0">
                <a:moveTo>
                  <a:pt x="24484" y="0"/>
                </a:moveTo>
                <a:lnTo>
                  <a:pt x="23234" y="39"/>
                </a:lnTo>
                <a:lnTo>
                  <a:pt x="21985" y="117"/>
                </a:lnTo>
                <a:lnTo>
                  <a:pt x="20774" y="274"/>
                </a:lnTo>
                <a:lnTo>
                  <a:pt x="19564" y="508"/>
                </a:lnTo>
                <a:lnTo>
                  <a:pt x="18392" y="781"/>
                </a:lnTo>
                <a:lnTo>
                  <a:pt x="17221" y="1094"/>
                </a:lnTo>
                <a:lnTo>
                  <a:pt x="16088" y="1484"/>
                </a:lnTo>
                <a:lnTo>
                  <a:pt x="14956" y="1914"/>
                </a:lnTo>
                <a:lnTo>
                  <a:pt x="13902" y="2421"/>
                </a:lnTo>
                <a:lnTo>
                  <a:pt x="12848" y="2968"/>
                </a:lnTo>
                <a:lnTo>
                  <a:pt x="11793" y="3554"/>
                </a:lnTo>
                <a:lnTo>
                  <a:pt x="10817" y="4178"/>
                </a:lnTo>
                <a:lnTo>
                  <a:pt x="9841" y="4881"/>
                </a:lnTo>
                <a:lnTo>
                  <a:pt x="8943" y="5584"/>
                </a:lnTo>
                <a:lnTo>
                  <a:pt x="8045" y="6365"/>
                </a:lnTo>
                <a:lnTo>
                  <a:pt x="7186" y="7185"/>
                </a:lnTo>
                <a:lnTo>
                  <a:pt x="6366" y="8005"/>
                </a:lnTo>
                <a:lnTo>
                  <a:pt x="5624" y="8903"/>
                </a:lnTo>
                <a:lnTo>
                  <a:pt x="4882" y="9840"/>
                </a:lnTo>
                <a:lnTo>
                  <a:pt x="4179" y="10777"/>
                </a:lnTo>
                <a:lnTo>
                  <a:pt x="3554" y="11793"/>
                </a:lnTo>
                <a:lnTo>
                  <a:pt x="2968" y="12808"/>
                </a:lnTo>
                <a:lnTo>
                  <a:pt x="2422" y="13862"/>
                </a:lnTo>
                <a:lnTo>
                  <a:pt x="1953" y="14955"/>
                </a:lnTo>
                <a:lnTo>
                  <a:pt x="1485" y="16049"/>
                </a:lnTo>
                <a:lnTo>
                  <a:pt x="1133" y="17181"/>
                </a:lnTo>
                <a:lnTo>
                  <a:pt x="782" y="18353"/>
                </a:lnTo>
                <a:lnTo>
                  <a:pt x="508" y="19563"/>
                </a:lnTo>
                <a:lnTo>
                  <a:pt x="313" y="20734"/>
                </a:lnTo>
                <a:lnTo>
                  <a:pt x="157" y="21984"/>
                </a:lnTo>
                <a:lnTo>
                  <a:pt x="40" y="23234"/>
                </a:lnTo>
                <a:lnTo>
                  <a:pt x="1" y="24483"/>
                </a:lnTo>
                <a:lnTo>
                  <a:pt x="40" y="25733"/>
                </a:lnTo>
                <a:lnTo>
                  <a:pt x="157" y="26982"/>
                </a:lnTo>
                <a:lnTo>
                  <a:pt x="313" y="28193"/>
                </a:lnTo>
                <a:lnTo>
                  <a:pt x="508" y="29403"/>
                </a:lnTo>
                <a:lnTo>
                  <a:pt x="782" y="30613"/>
                </a:lnTo>
                <a:lnTo>
                  <a:pt x="1133" y="31746"/>
                </a:lnTo>
                <a:lnTo>
                  <a:pt x="1485" y="32917"/>
                </a:lnTo>
                <a:lnTo>
                  <a:pt x="1953" y="34011"/>
                </a:lnTo>
                <a:lnTo>
                  <a:pt x="2422" y="35104"/>
                </a:lnTo>
                <a:lnTo>
                  <a:pt x="2968" y="36158"/>
                </a:lnTo>
                <a:lnTo>
                  <a:pt x="3554" y="37173"/>
                </a:lnTo>
                <a:lnTo>
                  <a:pt x="4179" y="38150"/>
                </a:lnTo>
                <a:lnTo>
                  <a:pt x="4882" y="39126"/>
                </a:lnTo>
                <a:lnTo>
                  <a:pt x="5624" y="40063"/>
                </a:lnTo>
                <a:lnTo>
                  <a:pt x="6366" y="40922"/>
                </a:lnTo>
                <a:lnTo>
                  <a:pt x="7186" y="41781"/>
                </a:lnTo>
                <a:lnTo>
                  <a:pt x="8045" y="42601"/>
                </a:lnTo>
                <a:lnTo>
                  <a:pt x="8943" y="43382"/>
                </a:lnTo>
                <a:lnTo>
                  <a:pt x="9841" y="44085"/>
                </a:lnTo>
                <a:lnTo>
                  <a:pt x="10817" y="44788"/>
                </a:lnTo>
                <a:lnTo>
                  <a:pt x="11793" y="45412"/>
                </a:lnTo>
                <a:lnTo>
                  <a:pt x="12848" y="45998"/>
                </a:lnTo>
                <a:lnTo>
                  <a:pt x="13902" y="46545"/>
                </a:lnTo>
                <a:lnTo>
                  <a:pt x="14956" y="47052"/>
                </a:lnTo>
                <a:lnTo>
                  <a:pt x="16088" y="47482"/>
                </a:lnTo>
                <a:lnTo>
                  <a:pt x="17221" y="47872"/>
                </a:lnTo>
                <a:lnTo>
                  <a:pt x="18392" y="48185"/>
                </a:lnTo>
                <a:lnTo>
                  <a:pt x="19564" y="48458"/>
                </a:lnTo>
                <a:lnTo>
                  <a:pt x="20774" y="48692"/>
                </a:lnTo>
                <a:lnTo>
                  <a:pt x="21985" y="48849"/>
                </a:lnTo>
                <a:lnTo>
                  <a:pt x="23234" y="48927"/>
                </a:lnTo>
                <a:lnTo>
                  <a:pt x="24484" y="48966"/>
                </a:lnTo>
                <a:lnTo>
                  <a:pt x="25772" y="48927"/>
                </a:lnTo>
                <a:lnTo>
                  <a:pt x="26983" y="48849"/>
                </a:lnTo>
                <a:lnTo>
                  <a:pt x="28232" y="48692"/>
                </a:lnTo>
                <a:lnTo>
                  <a:pt x="29443" y="48458"/>
                </a:lnTo>
                <a:lnTo>
                  <a:pt x="30614" y="48185"/>
                </a:lnTo>
                <a:lnTo>
                  <a:pt x="31786" y="47872"/>
                </a:lnTo>
                <a:lnTo>
                  <a:pt x="32918" y="47482"/>
                </a:lnTo>
                <a:lnTo>
                  <a:pt x="34011" y="47052"/>
                </a:lnTo>
                <a:lnTo>
                  <a:pt x="35105" y="46545"/>
                </a:lnTo>
                <a:lnTo>
                  <a:pt x="36159" y="45998"/>
                </a:lnTo>
                <a:lnTo>
                  <a:pt x="37174" y="45412"/>
                </a:lnTo>
                <a:lnTo>
                  <a:pt x="38189" y="44788"/>
                </a:lnTo>
                <a:lnTo>
                  <a:pt x="39127" y="44085"/>
                </a:lnTo>
                <a:lnTo>
                  <a:pt x="40064" y="43382"/>
                </a:lnTo>
                <a:lnTo>
                  <a:pt x="40962" y="42601"/>
                </a:lnTo>
                <a:lnTo>
                  <a:pt x="41821" y="41781"/>
                </a:lnTo>
                <a:lnTo>
                  <a:pt x="42602" y="40922"/>
                </a:lnTo>
                <a:lnTo>
                  <a:pt x="43383" y="40063"/>
                </a:lnTo>
                <a:lnTo>
                  <a:pt x="44125" y="39126"/>
                </a:lnTo>
                <a:lnTo>
                  <a:pt x="44788" y="38150"/>
                </a:lnTo>
                <a:lnTo>
                  <a:pt x="45452" y="37173"/>
                </a:lnTo>
                <a:lnTo>
                  <a:pt x="46038" y="36158"/>
                </a:lnTo>
                <a:lnTo>
                  <a:pt x="46546" y="35104"/>
                </a:lnTo>
                <a:lnTo>
                  <a:pt x="47053" y="34011"/>
                </a:lnTo>
                <a:lnTo>
                  <a:pt x="47483" y="32917"/>
                </a:lnTo>
                <a:lnTo>
                  <a:pt x="47873" y="31746"/>
                </a:lnTo>
                <a:lnTo>
                  <a:pt x="48225" y="30613"/>
                </a:lnTo>
                <a:lnTo>
                  <a:pt x="48498" y="29403"/>
                </a:lnTo>
                <a:lnTo>
                  <a:pt x="48693" y="28193"/>
                </a:lnTo>
                <a:lnTo>
                  <a:pt x="48849" y="26982"/>
                </a:lnTo>
                <a:lnTo>
                  <a:pt x="48966" y="25733"/>
                </a:lnTo>
                <a:lnTo>
                  <a:pt x="48966" y="24483"/>
                </a:lnTo>
                <a:lnTo>
                  <a:pt x="48966" y="23234"/>
                </a:lnTo>
                <a:lnTo>
                  <a:pt x="48849" y="21984"/>
                </a:lnTo>
                <a:lnTo>
                  <a:pt x="48693" y="20734"/>
                </a:lnTo>
                <a:lnTo>
                  <a:pt x="48498" y="19563"/>
                </a:lnTo>
                <a:lnTo>
                  <a:pt x="48225" y="18353"/>
                </a:lnTo>
                <a:lnTo>
                  <a:pt x="47873" y="17181"/>
                </a:lnTo>
                <a:lnTo>
                  <a:pt x="47483" y="16049"/>
                </a:lnTo>
                <a:lnTo>
                  <a:pt x="47053" y="14955"/>
                </a:lnTo>
                <a:lnTo>
                  <a:pt x="46546" y="13862"/>
                </a:lnTo>
                <a:lnTo>
                  <a:pt x="46038" y="12808"/>
                </a:lnTo>
                <a:lnTo>
                  <a:pt x="45452" y="11793"/>
                </a:lnTo>
                <a:lnTo>
                  <a:pt x="44788" y="10777"/>
                </a:lnTo>
                <a:lnTo>
                  <a:pt x="44125" y="9840"/>
                </a:lnTo>
                <a:lnTo>
                  <a:pt x="43383" y="8903"/>
                </a:lnTo>
                <a:lnTo>
                  <a:pt x="42602" y="8005"/>
                </a:lnTo>
                <a:lnTo>
                  <a:pt x="41821" y="7185"/>
                </a:lnTo>
                <a:lnTo>
                  <a:pt x="40962" y="6365"/>
                </a:lnTo>
                <a:lnTo>
                  <a:pt x="40064" y="5584"/>
                </a:lnTo>
                <a:lnTo>
                  <a:pt x="39127" y="4881"/>
                </a:lnTo>
                <a:lnTo>
                  <a:pt x="38189" y="4178"/>
                </a:lnTo>
                <a:lnTo>
                  <a:pt x="37174" y="3554"/>
                </a:lnTo>
                <a:lnTo>
                  <a:pt x="36159" y="2968"/>
                </a:lnTo>
                <a:lnTo>
                  <a:pt x="35105" y="2421"/>
                </a:lnTo>
                <a:lnTo>
                  <a:pt x="34011" y="1914"/>
                </a:lnTo>
                <a:lnTo>
                  <a:pt x="32918" y="1484"/>
                </a:lnTo>
                <a:lnTo>
                  <a:pt x="31786" y="1094"/>
                </a:lnTo>
                <a:lnTo>
                  <a:pt x="30614" y="781"/>
                </a:lnTo>
                <a:lnTo>
                  <a:pt x="29443" y="508"/>
                </a:lnTo>
                <a:lnTo>
                  <a:pt x="28232" y="274"/>
                </a:lnTo>
                <a:lnTo>
                  <a:pt x="26983" y="117"/>
                </a:lnTo>
                <a:lnTo>
                  <a:pt x="25772" y="39"/>
                </a:lnTo>
                <a:lnTo>
                  <a:pt x="244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9" name="Google Shape;2209;p40"/>
          <p:cNvGrpSpPr/>
          <p:nvPr/>
        </p:nvGrpSpPr>
        <p:grpSpPr>
          <a:xfrm flipH="1">
            <a:off x="-352355" y="3454401"/>
            <a:ext cx="1051274" cy="787312"/>
            <a:chOff x="3585475" y="1537675"/>
            <a:chExt cx="649175" cy="486175"/>
          </a:xfrm>
        </p:grpSpPr>
        <p:sp>
          <p:nvSpPr>
            <p:cNvPr id="2210" name="Google Shape;2210;p40"/>
            <p:cNvSpPr/>
            <p:nvPr/>
          </p:nvSpPr>
          <p:spPr>
            <a:xfrm>
              <a:off x="35854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35854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1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35854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1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1" y="1172"/>
                  </a:lnTo>
                  <a:lnTo>
                    <a:pt x="469" y="1211"/>
                  </a:lnTo>
                  <a:lnTo>
                    <a:pt x="703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1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1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03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35854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1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1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03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1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1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3739700" y="1992575"/>
              <a:ext cx="30300" cy="31275"/>
            </a:xfrm>
            <a:custGeom>
              <a:avLst/>
              <a:gdLst/>
              <a:ahLst/>
              <a:cxnLst/>
              <a:rect l="l" t="t" r="r" b="b"/>
              <a:pathLst>
                <a:path w="1212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3739700" y="18412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739700" y="1688975"/>
              <a:ext cx="30300" cy="30300"/>
            </a:xfrm>
            <a:custGeom>
              <a:avLst/>
              <a:gdLst/>
              <a:ahLst/>
              <a:cxnLst/>
              <a:rect l="l" t="t" r="r" b="b"/>
              <a:pathLst>
                <a:path w="1212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2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2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739700" y="1537675"/>
              <a:ext cx="30300" cy="30275"/>
            </a:xfrm>
            <a:custGeom>
              <a:avLst/>
              <a:gdLst/>
              <a:ahLst/>
              <a:cxnLst/>
              <a:rect l="l" t="t" r="r" b="b"/>
              <a:pathLst>
                <a:path w="1212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2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89492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89492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89492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20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20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89492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20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20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4049150" y="1992575"/>
              <a:ext cx="31275" cy="31275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79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5"/>
                  </a:lnTo>
                  <a:lnTo>
                    <a:pt x="40" y="742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625" y="1250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50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79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4049150" y="18412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6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42"/>
                  </a:lnTo>
                  <a:lnTo>
                    <a:pt x="79" y="820"/>
                  </a:lnTo>
                  <a:lnTo>
                    <a:pt x="196" y="101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6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4049150" y="1688975"/>
              <a:ext cx="31275" cy="30300"/>
            </a:xfrm>
            <a:custGeom>
              <a:avLst/>
              <a:gdLst/>
              <a:ahLst/>
              <a:cxnLst/>
              <a:rect l="l" t="t" r="r" b="b"/>
              <a:pathLst>
                <a:path w="1251" h="1212" extrusionOk="0">
                  <a:moveTo>
                    <a:pt x="625" y="1"/>
                  </a:moveTo>
                  <a:lnTo>
                    <a:pt x="508" y="40"/>
                  </a:lnTo>
                  <a:lnTo>
                    <a:pt x="391" y="40"/>
                  </a:lnTo>
                  <a:lnTo>
                    <a:pt x="196" y="196"/>
                  </a:lnTo>
                  <a:lnTo>
                    <a:pt x="79" y="391"/>
                  </a:lnTo>
                  <a:lnTo>
                    <a:pt x="40" y="508"/>
                  </a:lnTo>
                  <a:lnTo>
                    <a:pt x="1" y="626"/>
                  </a:lnTo>
                  <a:lnTo>
                    <a:pt x="40" y="743"/>
                  </a:lnTo>
                  <a:lnTo>
                    <a:pt x="79" y="860"/>
                  </a:lnTo>
                  <a:lnTo>
                    <a:pt x="196" y="1055"/>
                  </a:lnTo>
                  <a:lnTo>
                    <a:pt x="391" y="1172"/>
                  </a:lnTo>
                  <a:lnTo>
                    <a:pt x="508" y="1211"/>
                  </a:lnTo>
                  <a:lnTo>
                    <a:pt x="743" y="1211"/>
                  </a:lnTo>
                  <a:lnTo>
                    <a:pt x="860" y="1172"/>
                  </a:lnTo>
                  <a:lnTo>
                    <a:pt x="105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50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55" y="196"/>
                  </a:lnTo>
                  <a:lnTo>
                    <a:pt x="860" y="40"/>
                  </a:lnTo>
                  <a:lnTo>
                    <a:pt x="743" y="40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4049150" y="1537675"/>
              <a:ext cx="31275" cy="30275"/>
            </a:xfrm>
            <a:custGeom>
              <a:avLst/>
              <a:gdLst/>
              <a:ahLst/>
              <a:cxnLst/>
              <a:rect l="l" t="t" r="r" b="b"/>
              <a:pathLst>
                <a:path w="1251" h="1211" extrusionOk="0">
                  <a:moveTo>
                    <a:pt x="508" y="0"/>
                  </a:moveTo>
                  <a:lnTo>
                    <a:pt x="391" y="39"/>
                  </a:lnTo>
                  <a:lnTo>
                    <a:pt x="196" y="157"/>
                  </a:lnTo>
                  <a:lnTo>
                    <a:pt x="79" y="352"/>
                  </a:lnTo>
                  <a:lnTo>
                    <a:pt x="40" y="469"/>
                  </a:lnTo>
                  <a:lnTo>
                    <a:pt x="1" y="586"/>
                  </a:lnTo>
                  <a:lnTo>
                    <a:pt x="40" y="703"/>
                  </a:lnTo>
                  <a:lnTo>
                    <a:pt x="79" y="820"/>
                  </a:lnTo>
                  <a:lnTo>
                    <a:pt x="196" y="1016"/>
                  </a:lnTo>
                  <a:lnTo>
                    <a:pt x="391" y="1172"/>
                  </a:lnTo>
                  <a:lnTo>
                    <a:pt x="508" y="1172"/>
                  </a:lnTo>
                  <a:lnTo>
                    <a:pt x="625" y="1211"/>
                  </a:lnTo>
                  <a:lnTo>
                    <a:pt x="743" y="1172"/>
                  </a:lnTo>
                  <a:lnTo>
                    <a:pt x="860" y="1172"/>
                  </a:lnTo>
                  <a:lnTo>
                    <a:pt x="105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50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55" y="157"/>
                  </a:lnTo>
                  <a:lnTo>
                    <a:pt x="860" y="39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4204375" y="1992575"/>
              <a:ext cx="30275" cy="31275"/>
            </a:xfrm>
            <a:custGeom>
              <a:avLst/>
              <a:gdLst/>
              <a:ahLst/>
              <a:cxnLst/>
              <a:rect l="l" t="t" r="r" b="b"/>
              <a:pathLst>
                <a:path w="1211" h="1251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79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5"/>
                  </a:lnTo>
                  <a:lnTo>
                    <a:pt x="0" y="742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586" y="1250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2"/>
                  </a:lnTo>
                  <a:lnTo>
                    <a:pt x="1211" y="625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79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4204375" y="18412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6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42"/>
                  </a:lnTo>
                  <a:lnTo>
                    <a:pt x="39" y="820"/>
                  </a:lnTo>
                  <a:lnTo>
                    <a:pt x="156" y="101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15"/>
                  </a:lnTo>
                  <a:lnTo>
                    <a:pt x="1172" y="820"/>
                  </a:lnTo>
                  <a:lnTo>
                    <a:pt x="1211" y="742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6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4204375" y="1688975"/>
              <a:ext cx="30275" cy="30300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86" y="1"/>
                  </a:moveTo>
                  <a:lnTo>
                    <a:pt x="469" y="40"/>
                  </a:lnTo>
                  <a:lnTo>
                    <a:pt x="352" y="40"/>
                  </a:lnTo>
                  <a:lnTo>
                    <a:pt x="156" y="196"/>
                  </a:lnTo>
                  <a:lnTo>
                    <a:pt x="39" y="391"/>
                  </a:lnTo>
                  <a:lnTo>
                    <a:pt x="0" y="508"/>
                  </a:lnTo>
                  <a:lnTo>
                    <a:pt x="0" y="626"/>
                  </a:lnTo>
                  <a:lnTo>
                    <a:pt x="0" y="743"/>
                  </a:lnTo>
                  <a:lnTo>
                    <a:pt x="39" y="860"/>
                  </a:lnTo>
                  <a:lnTo>
                    <a:pt x="156" y="1055"/>
                  </a:lnTo>
                  <a:lnTo>
                    <a:pt x="352" y="1172"/>
                  </a:lnTo>
                  <a:lnTo>
                    <a:pt x="469" y="1211"/>
                  </a:lnTo>
                  <a:lnTo>
                    <a:pt x="742" y="1211"/>
                  </a:lnTo>
                  <a:lnTo>
                    <a:pt x="859" y="1172"/>
                  </a:lnTo>
                  <a:lnTo>
                    <a:pt x="1015" y="1055"/>
                  </a:lnTo>
                  <a:lnTo>
                    <a:pt x="1172" y="860"/>
                  </a:lnTo>
                  <a:lnTo>
                    <a:pt x="1211" y="743"/>
                  </a:lnTo>
                  <a:lnTo>
                    <a:pt x="1211" y="626"/>
                  </a:lnTo>
                  <a:lnTo>
                    <a:pt x="1211" y="508"/>
                  </a:lnTo>
                  <a:lnTo>
                    <a:pt x="1172" y="391"/>
                  </a:lnTo>
                  <a:lnTo>
                    <a:pt x="1015" y="196"/>
                  </a:lnTo>
                  <a:lnTo>
                    <a:pt x="859" y="40"/>
                  </a:lnTo>
                  <a:lnTo>
                    <a:pt x="742" y="40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4204375" y="1537675"/>
              <a:ext cx="30275" cy="30275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69" y="0"/>
                  </a:moveTo>
                  <a:lnTo>
                    <a:pt x="352" y="39"/>
                  </a:lnTo>
                  <a:lnTo>
                    <a:pt x="156" y="157"/>
                  </a:lnTo>
                  <a:lnTo>
                    <a:pt x="39" y="352"/>
                  </a:lnTo>
                  <a:lnTo>
                    <a:pt x="0" y="469"/>
                  </a:lnTo>
                  <a:lnTo>
                    <a:pt x="0" y="586"/>
                  </a:lnTo>
                  <a:lnTo>
                    <a:pt x="0" y="703"/>
                  </a:lnTo>
                  <a:lnTo>
                    <a:pt x="39" y="820"/>
                  </a:lnTo>
                  <a:lnTo>
                    <a:pt x="156" y="1016"/>
                  </a:lnTo>
                  <a:lnTo>
                    <a:pt x="352" y="1172"/>
                  </a:lnTo>
                  <a:lnTo>
                    <a:pt x="469" y="1172"/>
                  </a:lnTo>
                  <a:lnTo>
                    <a:pt x="586" y="1211"/>
                  </a:lnTo>
                  <a:lnTo>
                    <a:pt x="742" y="1172"/>
                  </a:lnTo>
                  <a:lnTo>
                    <a:pt x="859" y="1172"/>
                  </a:lnTo>
                  <a:lnTo>
                    <a:pt x="1015" y="1016"/>
                  </a:lnTo>
                  <a:lnTo>
                    <a:pt x="1172" y="820"/>
                  </a:lnTo>
                  <a:lnTo>
                    <a:pt x="1211" y="703"/>
                  </a:lnTo>
                  <a:lnTo>
                    <a:pt x="1211" y="586"/>
                  </a:lnTo>
                  <a:lnTo>
                    <a:pt x="1211" y="469"/>
                  </a:lnTo>
                  <a:lnTo>
                    <a:pt x="1172" y="352"/>
                  </a:lnTo>
                  <a:lnTo>
                    <a:pt x="1015" y="157"/>
                  </a:lnTo>
                  <a:lnTo>
                    <a:pt x="859" y="39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40"/>
          <p:cNvGrpSpPr/>
          <p:nvPr/>
        </p:nvGrpSpPr>
        <p:grpSpPr>
          <a:xfrm flipH="1">
            <a:off x="197795" y="211850"/>
            <a:ext cx="656180" cy="633875"/>
            <a:chOff x="2556550" y="3309450"/>
            <a:chExt cx="545725" cy="527175"/>
          </a:xfrm>
        </p:grpSpPr>
        <p:sp>
          <p:nvSpPr>
            <p:cNvPr id="2231" name="Google Shape;2231;p40"/>
            <p:cNvSpPr/>
            <p:nvPr/>
          </p:nvSpPr>
          <p:spPr>
            <a:xfrm>
              <a:off x="2556550" y="3440250"/>
              <a:ext cx="396375" cy="396375"/>
            </a:xfrm>
            <a:custGeom>
              <a:avLst/>
              <a:gdLst/>
              <a:ahLst/>
              <a:cxnLst/>
              <a:rect l="l" t="t" r="r" b="b"/>
              <a:pathLst>
                <a:path w="15855" h="15855" extrusionOk="0">
                  <a:moveTo>
                    <a:pt x="1" y="1"/>
                  </a:moveTo>
                  <a:lnTo>
                    <a:pt x="1" y="15854"/>
                  </a:lnTo>
                  <a:lnTo>
                    <a:pt x="15854" y="15854"/>
                  </a:lnTo>
                  <a:lnTo>
                    <a:pt x="158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2704950" y="3309450"/>
              <a:ext cx="397325" cy="396350"/>
            </a:xfrm>
            <a:custGeom>
              <a:avLst/>
              <a:gdLst/>
              <a:ahLst/>
              <a:cxnLst/>
              <a:rect l="l" t="t" r="r" b="b"/>
              <a:pathLst>
                <a:path w="15893" h="15854" fill="none" extrusionOk="0">
                  <a:moveTo>
                    <a:pt x="15893" y="15854"/>
                  </a:moveTo>
                  <a:lnTo>
                    <a:pt x="0" y="15854"/>
                  </a:lnTo>
                  <a:lnTo>
                    <a:pt x="0" y="0"/>
                  </a:lnTo>
                  <a:lnTo>
                    <a:pt x="15893" y="0"/>
                  </a:lnTo>
                  <a:lnTo>
                    <a:pt x="15893" y="15854"/>
                  </a:lnTo>
                  <a:close/>
                </a:path>
              </a:pathLst>
            </a:custGeom>
            <a:noFill/>
            <a:ln w="1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3" name="Google Shape;2233;p40"/>
          <p:cNvSpPr/>
          <p:nvPr/>
        </p:nvSpPr>
        <p:spPr>
          <a:xfrm>
            <a:off x="7424746" y="369925"/>
            <a:ext cx="17190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accent4"/>
                </a:solidFill>
                <a:latin typeface="Montserrat" panose="00000500000000000000" pitchFamily="2" charset="0"/>
                <a:ea typeface="Karla Regular"/>
                <a:cs typeface="Karla Regular"/>
                <a:sym typeface="Karla Regular"/>
              </a:rPr>
              <a:t>         DAY 28</a:t>
            </a:r>
            <a:endParaRPr sz="100" b="1" dirty="0">
              <a:latin typeface="Montserrat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19" y="1070028"/>
            <a:ext cx="1174118" cy="11022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Blynk</a:t>
            </a:r>
            <a:r>
              <a:rPr lang="en-US" dirty="0" smtClean="0"/>
              <a:t> works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518" y="1212850"/>
            <a:ext cx="6547290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524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</a:t>
            </a:r>
            <a:r>
              <a:rPr lang="en-US" dirty="0" err="1" smtClean="0"/>
              <a:t>Blynk</a:t>
            </a:r>
            <a:r>
              <a:rPr lang="en-US" smtClean="0"/>
              <a:t> free</a:t>
            </a:r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742" y="1212850"/>
            <a:ext cx="7941023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52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0656" y="1545163"/>
            <a:ext cx="3453056" cy="57270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395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849" y="2013573"/>
            <a:ext cx="7704000" cy="572700"/>
          </a:xfrm>
        </p:spPr>
        <p:txBody>
          <a:bodyPr/>
          <a:lstStyle/>
          <a:p>
            <a:r>
              <a:rPr lang="en-US" sz="7200" dirty="0" smtClean="0">
                <a:solidFill>
                  <a:schemeClr val="tx2"/>
                </a:solidFill>
              </a:rPr>
              <a:t>Thank You</a:t>
            </a:r>
            <a:endParaRPr lang="en-IN" sz="7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21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 smtClean="0">
                <a:solidFill>
                  <a:schemeClr val="tx2"/>
                </a:solidFill>
                <a:latin typeface="Fire sans extra"/>
              </a:rPr>
              <a:t>What You will learn Today?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11700" y="1242808"/>
            <a:ext cx="7924800" cy="235743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Wingdings" pitchFamily="2" charset="2"/>
              <a:buChar char="ü"/>
            </a:pP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</a:rPr>
              <a:t>What is </a:t>
            </a:r>
            <a:r>
              <a:rPr lang="en-US" sz="3200" b="1" dirty="0" err="1" smtClean="0">
                <a:solidFill>
                  <a:schemeClr val="bg2">
                    <a:lumMod val="75000"/>
                  </a:schemeClr>
                </a:solidFill>
              </a:rPr>
              <a:t>blynk</a:t>
            </a: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</a:rPr>
              <a:t> app</a:t>
            </a:r>
          </a:p>
          <a:p>
            <a:pPr>
              <a:buFont typeface="Wingdings" pitchFamily="2" charset="2"/>
              <a:buChar char="ü"/>
            </a:pPr>
            <a:r>
              <a:rPr lang="en-US" sz="3200" b="1" dirty="0" smtClean="0">
                <a:solidFill>
                  <a:schemeClr val="bg2">
                    <a:lumMod val="75000"/>
                  </a:schemeClr>
                </a:solidFill>
                <a:ea typeface="Roboto" panose="02000000000000000000" pitchFamily="2" charset="0"/>
              </a:rPr>
              <a:t>Home automation using </a:t>
            </a:r>
            <a:r>
              <a:rPr lang="en-US" sz="3200" b="1" dirty="0" err="1" smtClean="0">
                <a:solidFill>
                  <a:schemeClr val="bg2">
                    <a:lumMod val="75000"/>
                  </a:schemeClr>
                </a:solidFill>
                <a:ea typeface="Roboto" panose="02000000000000000000" pitchFamily="2" charset="0"/>
              </a:rPr>
              <a:t>NodeMCU</a:t>
            </a: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Font typeface="Wingdings" pitchFamily="2" charset="2"/>
              <a:buChar char="ü"/>
            </a:pPr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b="1" dirty="0" smtClean="0">
              <a:solidFill>
                <a:schemeClr val="bg2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6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63" y="190165"/>
            <a:ext cx="8520600" cy="5727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Mindset Lesson for the Day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762" y="1204696"/>
            <a:ext cx="8520600" cy="1272071"/>
          </a:xfrm>
        </p:spPr>
        <p:txBody>
          <a:bodyPr/>
          <a:lstStyle/>
          <a:p>
            <a:pPr marL="139700" indent="0">
              <a:buNone/>
            </a:pPr>
            <a:r>
              <a:rPr lang="en-US" sz="4000" b="1" dirty="0" smtClean="0">
                <a:solidFill>
                  <a:schemeClr val="tx1"/>
                </a:solidFill>
              </a:rPr>
              <a:t>Learn,Unlearn,Relearn</a:t>
            </a:r>
            <a:endParaRPr lang="en-US"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34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automation using </a:t>
            </a:r>
            <a:r>
              <a:rPr lang="en-US" dirty="0" err="1" smtClean="0"/>
              <a:t>NodeMCU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194" y="1100318"/>
            <a:ext cx="5981456" cy="352883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28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HARDWARE REQUIREMENTS</a:t>
            </a:r>
            <a:br>
              <a:rPr lang="en-IN" b="1" dirty="0">
                <a:solidFill>
                  <a:srgbClr val="FF0000"/>
                </a:solidFill>
              </a:rPr>
            </a:b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IN" sz="3200" dirty="0" smtClean="0"/>
              <a:t>NodeMCU</a:t>
            </a:r>
            <a:endParaRPr lang="en-IN" sz="3200" dirty="0"/>
          </a:p>
          <a:p>
            <a:pPr>
              <a:buFont typeface="Wingdings" panose="05000000000000000000" pitchFamily="2" charset="2"/>
              <a:buChar char="ü"/>
            </a:pPr>
            <a:r>
              <a:rPr lang="en-IN" sz="3200" dirty="0" smtClean="0"/>
              <a:t>Relays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3200" dirty="0" smtClean="0"/>
              <a:t>DHT11</a:t>
            </a:r>
            <a:endParaRPr lang="en-IN" sz="32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n-US" sz="3200" dirty="0" smtClean="0"/>
              <a:t>Light bulb and cooling fan</a:t>
            </a:r>
            <a:endParaRPr lang="en-IN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83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SOFTWARE </a:t>
            </a:r>
            <a:r>
              <a:rPr lang="en-IN" b="1" dirty="0">
                <a:solidFill>
                  <a:srgbClr val="FF0000"/>
                </a:solidFill>
              </a:rPr>
              <a:t>REQUIREMENTS</a:t>
            </a:r>
            <a:br>
              <a:rPr lang="en-IN" b="1" dirty="0">
                <a:solidFill>
                  <a:srgbClr val="FF0000"/>
                </a:solidFill>
              </a:rPr>
            </a:b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Nunito" panose="020B0604020202020204" charset="0"/>
              <a:buChar char="●"/>
            </a:pPr>
            <a:r>
              <a:rPr lang="en-IN" sz="3200" dirty="0"/>
              <a:t>Arduino </a:t>
            </a:r>
            <a:r>
              <a:rPr lang="en-IN" sz="3200" dirty="0" smtClean="0"/>
              <a:t>IDE</a:t>
            </a:r>
          </a:p>
          <a:p>
            <a:pPr>
              <a:buFont typeface="Nunito" panose="020B0604020202020204" charset="0"/>
              <a:buChar char="●"/>
            </a:pPr>
            <a:r>
              <a:rPr lang="en-US" sz="3200" dirty="0" err="1" smtClean="0"/>
              <a:t>Blynk</a:t>
            </a:r>
            <a:r>
              <a:rPr lang="en-US" sz="3200" dirty="0" smtClean="0"/>
              <a:t> app</a:t>
            </a:r>
            <a:endParaRPr lang="en-IN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84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Node MCU V 1.0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786" y="1252538"/>
            <a:ext cx="6866839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4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Interface with DHT11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1831" y="1212850"/>
            <a:ext cx="4937338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6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 with Relay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348" y="1212850"/>
            <a:ext cx="7241194" cy="34163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www.pantechsolutions.net</a:t>
            </a:r>
          </a:p>
          <a:p>
            <a:pPr>
              <a:defRPr/>
            </a:pPr>
            <a:r>
              <a:rPr lang="en-US" smtClean="0"/>
              <a:t>For learning hub visit  learn.pantechsolutions.net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08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hematics Subject for Middle School - 6th Grade: Algebra by Slidesgo">
  <a:themeElements>
    <a:clrScheme name="Simple Light">
      <a:dk1>
        <a:srgbClr val="191919"/>
      </a:dk1>
      <a:lt1>
        <a:srgbClr val="07246E"/>
      </a:lt1>
      <a:dk2>
        <a:srgbClr val="0F327F"/>
      </a:dk2>
      <a:lt2>
        <a:srgbClr val="FF3141"/>
      </a:lt2>
      <a:accent1>
        <a:srgbClr val="FFB400"/>
      </a:accent1>
      <a:accent2>
        <a:srgbClr val="00B6FF"/>
      </a:accent2>
      <a:accent3>
        <a:srgbClr val="EDEDED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7212</TotalTime>
  <Words>116</Words>
  <Application>Microsoft Office PowerPoint</Application>
  <PresentationFormat>On-screen Show (16:9)</PresentationFormat>
  <Paragraphs>43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Roboto</vt:lpstr>
      <vt:lpstr>Karla Regular</vt:lpstr>
      <vt:lpstr>Wingdings</vt:lpstr>
      <vt:lpstr>Nunito</vt:lpstr>
      <vt:lpstr>Arial</vt:lpstr>
      <vt:lpstr>Fire sans extra</vt:lpstr>
      <vt:lpstr>Montserrat</vt:lpstr>
      <vt:lpstr>Mathematics Subject for Middle School - 6th Grade: Algebra by Slidesgo</vt:lpstr>
      <vt:lpstr>Home automation using NodeMCU</vt:lpstr>
      <vt:lpstr>PowerPoint Presentation</vt:lpstr>
      <vt:lpstr>Mindset Lesson for the Day</vt:lpstr>
      <vt:lpstr>Home automation using NodeMCU</vt:lpstr>
      <vt:lpstr>HARDWARE REQUIREMENTS </vt:lpstr>
      <vt:lpstr>SOFTWARE REQUIREMENTS </vt:lpstr>
      <vt:lpstr>Node MCU V 1.0</vt:lpstr>
      <vt:lpstr>Interface with DHT11</vt:lpstr>
      <vt:lpstr>Interface with Relay</vt:lpstr>
      <vt:lpstr>How Blynk works</vt:lpstr>
      <vt:lpstr>When to use Blynk free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 DESIGN &amp; IoT</dc:title>
  <dc:creator>jeeva rajan</dc:creator>
  <cp:lastModifiedBy>PANTECH</cp:lastModifiedBy>
  <cp:revision>684</cp:revision>
  <dcterms:modified xsi:type="dcterms:W3CDTF">2021-08-07T02:44:19Z</dcterms:modified>
</cp:coreProperties>
</file>